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15"/>
  </p:notesMasterIdLst>
  <p:handoutMasterIdLst>
    <p:handoutMasterId r:id="rId16"/>
  </p:handoutMasterIdLst>
  <p:sldIdLst>
    <p:sldId id="258" r:id="rId3"/>
    <p:sldId id="273" r:id="rId4"/>
    <p:sldId id="268" r:id="rId5"/>
    <p:sldId id="278" r:id="rId6"/>
    <p:sldId id="276" r:id="rId7"/>
    <p:sldId id="269" r:id="rId8"/>
    <p:sldId id="271" r:id="rId9"/>
    <p:sldId id="272" r:id="rId10"/>
    <p:sldId id="277" r:id="rId11"/>
    <p:sldId id="270" r:id="rId12"/>
    <p:sldId id="274" r:id="rId13"/>
    <p:sldId id="275" r:id="rId14"/>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6"/>
            <p14:sldId id="269"/>
            <p14:sldId id="271"/>
            <p14:sldId id="272"/>
            <p14:sldId id="277"/>
            <p14:sldId id="270"/>
            <p14:sldId id="274"/>
            <p14:sldId id="275"/>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39" autoAdjust="0"/>
    <p:restoredTop sz="94660"/>
  </p:normalViewPr>
  <p:slideViewPr>
    <p:cSldViewPr showGuides="1">
      <p:cViewPr varScale="1">
        <p:scale>
          <a:sx n="70" d="100"/>
          <a:sy n="70" d="100"/>
        </p:scale>
        <p:origin x="616" y="192"/>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tiff"/><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5879"/>
            <a:ext cx="12801600" cy="7269441"/>
          </a:xfrm>
          <a:prstGeom prst="rect">
            <a:avLst/>
          </a:prstGeom>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endParaRPr kumimoji="1"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312" y="206429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1"/>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08"/>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1"/>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4"/>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2" y="7296101"/>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2" y="6186709"/>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3" y="7125497"/>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3" y="620285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4"/>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4" y="668161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6"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0"/>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0" y="5642943"/>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69"/>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88"/>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1531</TotalTime>
  <Words>652</Words>
  <Application>Microsoft Macintosh PowerPoint</Application>
  <PresentationFormat>A3 297x420 mm</PresentationFormat>
  <Paragraphs>146</Paragraphs>
  <Slides>12</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12</vt:i4>
      </vt:variant>
    </vt:vector>
  </HeadingPairs>
  <TitlesOfParts>
    <vt:vector size="21"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分析モデル</vt:lpstr>
      <vt:lpstr>分析モデルまたは設計モデル</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206</cp:revision>
  <cp:lastPrinted>2018-04-01T05:10:42Z</cp:lastPrinted>
  <dcterms:created xsi:type="dcterms:W3CDTF">2002-02-28T07:41:56Z</dcterms:created>
  <dcterms:modified xsi:type="dcterms:W3CDTF">2019-05-19T12:19:38Z</dcterms:modified>
</cp:coreProperties>
</file>